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908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AF9CFA-EB80-2FFD-2262-9802D4E196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4A3EBF-76D7-1AE8-5260-DA8E9DFF20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110F7C-F60C-7EA8-C493-731AA5E53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E7A15-9536-4BDE-815E-791DF7070185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395B8E-1E94-D3E3-3CFF-9CA72FA22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1A0969-A9AB-5688-926B-83059CD41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6F978-2AD3-40D0-8DEF-DC0380326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571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2EA9B-2B14-9591-DD0B-DAF0672FDA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B745A0-832C-1BC5-CDF7-1937F7A016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A4C8B9-A813-7F17-788C-EC83046D6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E7A15-9536-4BDE-815E-791DF7070185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79ADCB-7D96-2C43-6353-49C767DB6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3781EF-1C2B-8264-9480-81844C0BC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6F978-2AD3-40D0-8DEF-DC0380326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967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3D6D6FD-62C7-C978-DD2C-6A76645BBB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E7A66A-05A5-F32C-9DFE-7528D97F4A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6E1155-6D01-C741-DBA1-F5C696563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E7A15-9536-4BDE-815E-791DF7070185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9D6B2B-CDB5-CA23-9600-7F93C6DB5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97D45B-D572-33EE-B056-EE639EA79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6F978-2AD3-40D0-8DEF-DC0380326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737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44A5F-BCBB-CBD7-7D1D-A6892FE17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6D76DE-33C8-8381-F410-D504C45361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45F026-CB90-4151-FF5B-A923A8DE1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E7A15-9536-4BDE-815E-791DF7070185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89CC0A-B9D0-72FA-B587-CB0057AF3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A6D863-3B16-0B3E-D473-572AFCC3F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6F978-2AD3-40D0-8DEF-DC0380326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452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C9382-14D7-AD9F-5120-73B17D8929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57A053-C339-7F47-ECF0-9186033722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86F7D1-5733-B018-1803-28474C875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E7A15-9536-4BDE-815E-791DF7070185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D0C233-C304-4CCE-4396-606DCCEC2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DDB0A3-F00B-4D32-57CD-FCD28A815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6F978-2AD3-40D0-8DEF-DC0380326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502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F0D44-3DA3-7B30-2FA2-408B89E68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70C761-A182-FC27-DA11-CA4329DEA0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C8989C-9B93-C193-338F-ADC180BCC9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D10775-CAF9-6951-7CAB-F44E1A174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E7A15-9536-4BDE-815E-791DF7070185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96B825-328D-4E09-1795-72A533FF3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1FBBBE-F896-1DA9-AC97-1B16FE319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6F978-2AD3-40D0-8DEF-DC0380326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525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D8EE5C-63DD-F53B-7673-F2054A45B3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CA49CD-4EBC-BCBE-DCAA-5E28BF0E69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F307FB-B308-657B-08CB-0C3A4E6B24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AECA64-2020-1AC4-067D-722E6A79FC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0C14403-E858-5519-1CBA-7A716E67E8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7885FA4-A2CE-DBC4-3194-7C5C1C0EF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E7A15-9536-4BDE-815E-791DF7070185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A47FD85-C5D5-7A22-F605-864A1C750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8651733-5AA0-E282-C2CE-7F465B15D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6F978-2AD3-40D0-8DEF-DC0380326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016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7BCE96-579C-97CF-8450-618028BB7F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57583FB-14FD-031E-FA7B-9C9A7BD277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E7A15-9536-4BDE-815E-791DF7070185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02E4A9-D603-59D2-5CB0-F6D47591F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039C6C-1BF0-BB30-72F7-AC65E846C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6F978-2AD3-40D0-8DEF-DC0380326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724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1932E0E-3870-1E9C-42E7-1F81B97504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E7A15-9536-4BDE-815E-791DF7070185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FE2788-C9F3-AF86-9F3F-E7E0E4ECB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6F845C-F5AC-EB9E-440F-B8CD56B75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6F978-2AD3-40D0-8DEF-DC0380326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950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5325E9-C8B9-EB3A-3EA0-954D63193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DA5C74-7DBB-689E-1C90-7DB10E3BD8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215D3C-64B3-34F3-CE44-2A673B4A0A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8213B7-6766-32D0-1224-1A69D92AB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E7A15-9536-4BDE-815E-791DF7070185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327428-FB44-D19E-7BBF-A5D54382D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30851A-A336-9D37-B026-728B2421F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6F978-2AD3-40D0-8DEF-DC0380326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821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0F5D6-3BB1-9997-1D62-87ABDBBAC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2C5389-2C7F-C23B-F931-87BB54DCC3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B2340D-FE93-3790-D318-8215BDC09E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8CDB48-1CF3-A76B-B802-23405D5DF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E7A15-9536-4BDE-815E-791DF7070185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F6345D-2CAA-D973-44DB-33A9F04D0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8F0114-5D3B-4943-58E1-F742B042F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6F978-2AD3-40D0-8DEF-DC0380326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228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CA7B5AB-F168-011D-91F1-2F77030C1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64FE3A-6647-EAB0-BE73-CF7AB21FB5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D59E30-D3E6-AFAA-1354-B713C923C1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23E7A15-9536-4BDE-815E-791DF7070185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341C5-76A6-34E1-A525-B281372B40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F18E94-C1F0-D971-829D-3D80C27872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246F978-2AD3-40D0-8DEF-DC0380326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673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No Reserve: 1967 Sunbeam Tiger Mk 1A">
            <a:extLst>
              <a:ext uri="{FF2B5EF4-FFF2-40B4-BE49-F238E27FC236}">
                <a16:creationId xmlns:a16="http://schemas.microsoft.com/office/drawing/2014/main" id="{DD398CDD-49CD-0C2A-D864-4D773490408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43" b="18856"/>
          <a:stretch/>
        </p:blipFill>
        <p:spPr bwMode="auto">
          <a:xfrm>
            <a:off x="439745" y="584791"/>
            <a:ext cx="11139947" cy="5458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16042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HONEYCOMB, STEVE</dc:creator>
  <cp:lastModifiedBy>HONEYCOMB, STEVE</cp:lastModifiedBy>
  <cp:revision>1</cp:revision>
  <dcterms:created xsi:type="dcterms:W3CDTF">2024-10-28T21:00:16Z</dcterms:created>
  <dcterms:modified xsi:type="dcterms:W3CDTF">2024-10-28T21:01:11Z</dcterms:modified>
</cp:coreProperties>
</file>